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4/18/2015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4/18/2015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Face Tracking Mounted Gimbal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Peter Jones, Nathan Taylor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951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	</a:t>
            </a:r>
            <a:endParaRPr lang="en-US" dirty="0"/>
          </a:p>
        </p:txBody>
      </p:sp>
      <p:sp>
        <p:nvSpPr>
          <p:cNvPr id="4" name="AutoShape 2" descr="Image"/>
          <p:cNvSpPr>
            <a:spLocks noGrp="1" noChangeAspect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525" y="1345622"/>
            <a:ext cx="4921831" cy="46957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356" y="1345622"/>
            <a:ext cx="531495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983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Bill </a:t>
            </a:r>
            <a:r>
              <a:rPr lang="en-US" dirty="0"/>
              <a:t>O</a:t>
            </a:r>
            <a:r>
              <a:rPr lang="en-US" dirty="0" smtClean="0"/>
              <a:t>f Materials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024301"/>
            <a:ext cx="3728046" cy="2402226"/>
          </a:xfrm>
        </p:spPr>
      </p:pic>
    </p:spTree>
    <p:extLst>
      <p:ext uri="{BB962C8B-B14F-4D97-AF65-F5344CB8AC3E}">
        <p14:creationId xmlns:p14="http://schemas.microsoft.com/office/powerpoint/2010/main" val="2319552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Knowledge Used From Other Courses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UML and Gantt Charts from Systems Analysis</a:t>
            </a:r>
          </a:p>
          <a:p>
            <a:r>
              <a:rPr lang="en-US" dirty="0" smtClean="0"/>
              <a:t>Unix System Administration and Unix Internals Helped in managing the raspberry pi environment</a:t>
            </a:r>
          </a:p>
          <a:p>
            <a:r>
              <a:rPr lang="en-US" dirty="0" smtClean="0"/>
              <a:t>Data structures and algorithms helped with making the scanning algorithm</a:t>
            </a:r>
          </a:p>
          <a:p>
            <a:r>
              <a:rPr lang="en-US" dirty="0" smtClean="0"/>
              <a:t>Embedded systems helped us control the servo motors</a:t>
            </a:r>
          </a:p>
          <a:p>
            <a:r>
              <a:rPr lang="en-US" dirty="0" smtClean="0"/>
              <a:t>Electric circuits and digital interfacing circuits helped us troubleshoot hardware</a:t>
            </a:r>
          </a:p>
          <a:p>
            <a:r>
              <a:rPr lang="en-US" dirty="0" smtClean="0"/>
              <a:t>Programming from Java/C/Assembly</a:t>
            </a:r>
          </a:p>
          <a:p>
            <a:pPr lvl="1"/>
            <a:r>
              <a:rPr lang="en-US" dirty="0" smtClean="0"/>
              <a:t>Assembly for HCS-12</a:t>
            </a:r>
          </a:p>
          <a:p>
            <a:pPr lvl="1"/>
            <a:r>
              <a:rPr lang="en-US" dirty="0" smtClean="0"/>
              <a:t>C for </a:t>
            </a:r>
            <a:r>
              <a:rPr lang="en-US" dirty="0" err="1" smtClean="0"/>
              <a:t>OpenCV</a:t>
            </a:r>
            <a:endParaRPr lang="en-US" dirty="0" smtClean="0"/>
          </a:p>
          <a:p>
            <a:pPr lvl="1"/>
            <a:r>
              <a:rPr lang="en-US" dirty="0" smtClean="0"/>
              <a:t>Java helped to understand Python</a:t>
            </a:r>
          </a:p>
          <a:p>
            <a:pPr lvl="1"/>
            <a:r>
              <a:rPr lang="en-US" dirty="0" smtClean="0"/>
              <a:t>Networking Internals for socket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140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	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205" y="1433223"/>
            <a:ext cx="2216837" cy="3881437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640" y="1433223"/>
            <a:ext cx="2152404" cy="388143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9642" y="1433223"/>
            <a:ext cx="2155814" cy="38814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054" y="1433223"/>
            <a:ext cx="2051905" cy="388143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1433223"/>
            <a:ext cx="2020915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729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Networking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Ethernet</a:t>
            </a:r>
          </a:p>
          <a:p>
            <a:r>
              <a:rPr lang="en-US" dirty="0" smtClean="0"/>
              <a:t>TCP streaming using </a:t>
            </a:r>
            <a:r>
              <a:rPr lang="en-US" dirty="0" err="1" smtClean="0"/>
              <a:t>Gstreamer</a:t>
            </a:r>
            <a:endParaRPr lang="en-US" dirty="0" smtClean="0"/>
          </a:p>
          <a:p>
            <a:r>
              <a:rPr lang="en-US" dirty="0" smtClean="0"/>
              <a:t>Sends an image stream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10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Old – 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New -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959" y="2160589"/>
            <a:ext cx="6057900" cy="8191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7959" y="3416443"/>
            <a:ext cx="4857750" cy="98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98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Limited hardware affects the face recognition</a:t>
            </a:r>
          </a:p>
          <a:p>
            <a:r>
              <a:rPr lang="en-US" dirty="0" smtClean="0"/>
              <a:t>No alternatives</a:t>
            </a:r>
          </a:p>
          <a:p>
            <a:r>
              <a:rPr lang="en-US" dirty="0" smtClean="0"/>
              <a:t>Analyzes 1 in 40 frames</a:t>
            </a:r>
            <a:endParaRPr lang="en-US" dirty="0"/>
          </a:p>
          <a:p>
            <a:r>
              <a:rPr lang="en-US" dirty="0" smtClean="0"/>
              <a:t>Slow performance makes servo control difficult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871013" y="1486052"/>
            <a:ext cx="4821382" cy="361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20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pic>
        <p:nvPicPr>
          <p:cNvPr id="6" name="VidTrim_104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>
            <a:off x="3809592" y="1489463"/>
            <a:ext cx="6213589" cy="3881437"/>
          </a:xfrm>
        </p:spPr>
      </p:pic>
    </p:spTree>
    <p:extLst>
      <p:ext uri="{BB962C8B-B14F-4D97-AF65-F5344CB8AC3E}">
        <p14:creationId xmlns:p14="http://schemas.microsoft.com/office/powerpoint/2010/main" val="292043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4371</TotalTime>
  <Words>123</Words>
  <Application>Microsoft Office PowerPoint</Application>
  <PresentationFormat>Widescreen</PresentationFormat>
  <Paragraphs>31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Wingdings 3</vt:lpstr>
      <vt:lpstr>Facet</vt:lpstr>
      <vt:lpstr>Face Tracking Mounted Gimbal</vt:lpstr>
      <vt:lpstr>Planning </vt:lpstr>
      <vt:lpstr>Bill Of Materials</vt:lpstr>
      <vt:lpstr>Knowledge Used From Other Courses </vt:lpstr>
      <vt:lpstr>Application </vt:lpstr>
      <vt:lpstr>Networking </vt:lpstr>
      <vt:lpstr>Database</vt:lpstr>
      <vt:lpstr>Algorithm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Tracking Mounted Gimbal</dc:title>
  <dc:creator>Nathan Taylor</dc:creator>
  <cp:lastModifiedBy>Nathan Taylor</cp:lastModifiedBy>
  <cp:revision>16</cp:revision>
  <dcterms:created xsi:type="dcterms:W3CDTF">2015-04-17T14:32:32Z</dcterms:created>
  <dcterms:modified xsi:type="dcterms:W3CDTF">2015-04-20T15:26:33Z</dcterms:modified>
</cp:coreProperties>
</file>